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Picture 2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91440"/>
            <a:ext cx="1463040" cy="1700784"/>
          </a:xfrm>
          <a:prstGeom prst="rect">
            <a:avLst/>
          </a:prstGeom>
        </p:spPr>
      </p:pic>
      <p:pic>
        <p:nvPicPr>
          <p:cNvPr id="4" name="Picture 3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91440"/>
            <a:ext cx="1554480" cy="1499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8880" y="2194560"/>
            <a:ext cx="722376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4A330A"/>
                </a:solidFill>
                <a:latin typeface="Arial"/>
              </a:defRPr>
            </a:pPr>
            <a:r>
              <a:t>المؤتمر العلمي حول التغيرات المناخية</a:t>
            </a:r>
            <a:br/>
            <a:r>
              <a:t>في البيئة الصحراوية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7 - عنوان يكتب بخط Arial 36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371600" y="1645920"/>
            <a:ext cx="9418320" cy="1097280"/>
          </a:xfrm>
          <a:prstGeom prst="roundRect">
            <a:avLst/>
          </a:prstGeom>
          <a:solidFill>
            <a:srgbClr val="FFFFFF"/>
          </a:solidFill>
          <a:ln>
            <a:solidFill>
              <a:srgbClr val="D49A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r">
              <a:defRPr sz="2800">
                <a:latin typeface="Arial"/>
              </a:defRPr>
            </a:pPr>
            <a:r>
              <a:t>عنوان الورقة 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3200400"/>
            <a:ext cx="941832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D49A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r">
              <a:spcAft>
                <a:spcPts val="2200"/>
              </a:spcAft>
              <a:defRPr sz="2200">
                <a:latin typeface="Arial"/>
              </a:defRPr>
            </a:pPr>
            <a:r>
              <a:t>أسم الباحث : </a:t>
            </a:r>
          </a:p>
          <a:p>
            <a:pPr algn="r">
              <a:spcAft>
                <a:spcPts val="2200"/>
              </a:spcAft>
              <a:defRPr sz="2200">
                <a:latin typeface="Arial"/>
              </a:defRPr>
            </a:pPr>
            <a:r>
              <a:t>الجهة التابع لها : </a:t>
            </a:r>
          </a:p>
          <a:p>
            <a:pPr algn="r">
              <a:spcAft>
                <a:spcPts val="2200"/>
              </a:spcAft>
              <a:defRPr sz="2200">
                <a:latin typeface="Arial"/>
              </a:defRPr>
            </a:pPr>
            <a:r>
              <a:t>البريد الالكتروني :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1645920"/>
            <a:ext cx="94183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200" b="1">
                <a:solidFill>
                  <a:srgbClr val="4A330A"/>
                </a:solidFill>
                <a:latin typeface="Arial"/>
              </a:defRPr>
            </a:pPr>
            <a:r>
              <a:t>شروط الكتابة داخل الشريحة :</a:t>
            </a:r>
          </a:p>
          <a:p>
            <a:pPr algn="r">
              <a:defRPr sz="2600" b="0">
                <a:solidFill>
                  <a:srgbClr val="4A330A"/>
                </a:solidFill>
                <a:latin typeface="Arial"/>
              </a:defRPr>
            </a:pPr>
            <a:r>
              <a:t>• يكتب بخط Arial - 32</a:t>
            </a:r>
          </a:p>
          <a:p>
            <a:pPr algn="r">
              <a:defRPr sz="2600" b="0">
                <a:solidFill>
                  <a:srgbClr val="4A330A"/>
                </a:solidFill>
                <a:latin typeface="Arial"/>
              </a:defRPr>
            </a:pPr>
            <a:r>
              <a:t>• العنوان رقم الخط 36</a:t>
            </a:r>
          </a:p>
          <a:p>
            <a:pPr algn="r">
              <a:defRPr sz="2600" b="0">
                <a:solidFill>
                  <a:srgbClr val="4A330A"/>
                </a:solidFill>
                <a:latin typeface="Arial"/>
              </a:defRPr>
            </a:pPr>
            <a:r>
              <a:t>• اللون الأسود / البني الغامق</a:t>
            </a:r>
          </a:p>
          <a:p>
            <a:pPr algn="r">
              <a:defRPr sz="2600" b="0">
                <a:solidFill>
                  <a:srgbClr val="4A330A"/>
                </a:solidFill>
                <a:latin typeface="Arial"/>
              </a:defRPr>
            </a:pPr>
            <a:r>
              <a:t>• عدم استخدام خاصية العرض بالحركات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1 - عنوان يكتب بخط Arial 36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2 - عنوان يكتب بخط Arial 36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3 - عنوان يكتب بخط Arial 36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4 - عنوان يكتب بخط Arial 36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5 - عنوان يكتب بخط Arial 36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esert_bg_co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14400" y="1371600"/>
            <a:ext cx="10332720" cy="4754880"/>
          </a:xfrm>
          <a:prstGeom prst="rect">
            <a:avLst/>
          </a:prstGeom>
          <a:solidFill>
            <a:srgbClr val="FDF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ogo1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91440"/>
            <a:ext cx="914400" cy="1060704"/>
          </a:xfrm>
          <a:prstGeom prst="rect">
            <a:avLst/>
          </a:prstGeom>
        </p:spPr>
      </p:pic>
      <p:pic>
        <p:nvPicPr>
          <p:cNvPr id="5" name="Picture 4" descr="logo2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1360" y="91440"/>
            <a:ext cx="1005840" cy="969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8720" y="1463040"/>
            <a:ext cx="9784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3000" b="1">
                <a:solidFill>
                  <a:srgbClr val="4A330A"/>
                </a:solidFill>
                <a:latin typeface="Arial"/>
              </a:defRPr>
            </a:pPr>
            <a:r>
              <a:t>المحور 6 - عنوان يكتب بخط Arial 36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